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Background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7829"/>
          </a:xfrm>
          <a:prstGeom prst="rect">
            <a:avLst/>
          </a:prstGeom>
        </p:spPr>
      </p:pic>
      <p:pic>
        <p:nvPicPr>
          <p:cNvPr id="3" name="Image 1" descr="Security shield ic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687" y="3827222"/>
            <a:ext cx="489226" cy="502215"/>
          </a:xfrm>
          <a:prstGeom prst="rect">
            <a:avLst/>
          </a:prstGeom>
        </p:spPr>
      </p:pic>
      <p:pic>
        <p:nvPicPr>
          <p:cNvPr id="4" name="Image 2" descr="User group icon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687" y="2909382"/>
            <a:ext cx="489226" cy="502215"/>
          </a:xfrm>
          <a:prstGeom prst="rect">
            <a:avLst/>
          </a:prstGeom>
        </p:spPr>
      </p:pic>
      <p:pic>
        <p:nvPicPr>
          <p:cNvPr id="5" name="Image 3" descr="Upward trend icon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87" y="2004529"/>
            <a:ext cx="489226" cy="493556"/>
          </a:xfrm>
          <a:prstGeom prst="rect">
            <a:avLst/>
          </a:prstGeom>
        </p:spPr>
      </p:pic>
      <p:pic>
        <p:nvPicPr>
          <p:cNvPr id="6" name="Image 4" descr="Bar chart axis scales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59520" y="1446032"/>
            <a:ext cx="5216972" cy="2281613"/>
          </a:xfrm>
          <a:prstGeom prst="rect">
            <a:avLst/>
          </a:prstGeom>
        </p:spPr>
      </p:pic>
      <p:pic>
        <p:nvPicPr>
          <p:cNvPr id="7" name="Image 5" descr="First cyan bar colum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09359" y="2614980"/>
            <a:ext cx="744663" cy="1056383"/>
          </a:xfrm>
          <a:prstGeom prst="rect">
            <a:avLst/>
          </a:prstGeom>
        </p:spPr>
      </p:pic>
      <p:pic>
        <p:nvPicPr>
          <p:cNvPr id="8" name="Image 6" descr="Second cyan bar column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17272" y="2359543"/>
            <a:ext cx="744663" cy="1311819"/>
          </a:xfrm>
          <a:prstGeom prst="rect">
            <a:avLst/>
          </a:prstGeom>
        </p:spPr>
      </p:pic>
      <p:pic>
        <p:nvPicPr>
          <p:cNvPr id="9" name="Image 7" descr="Third cyan bar colum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25185" y="1961235"/>
            <a:ext cx="744663" cy="1705798"/>
          </a:xfrm>
          <a:prstGeom prst="rect">
            <a:avLst/>
          </a:prstGeom>
        </p:spPr>
      </p:pic>
      <p:pic>
        <p:nvPicPr>
          <p:cNvPr id="10" name="Image 8" descr="Fourth cyan bar colum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41757" y="1523962"/>
            <a:ext cx="744663" cy="2147401"/>
          </a:xfrm>
          <a:prstGeom prst="rect">
            <a:avLst/>
          </a:prstGeom>
        </p:spPr>
      </p:pic>
      <p:pic>
        <p:nvPicPr>
          <p:cNvPr id="11" name="Image 9" descr="Office team photo card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43771" y="4554568"/>
            <a:ext cx="2537050" cy="1523962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722294" y="334954"/>
            <a:ext cx="6810205" cy="76674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4050" b="1" dirty="0">
                <a:solidFill>
                  <a:srgbClr val="0D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Growth Highlights</a:t>
            </a:r>
            <a:endParaRPr lang="en-US" sz="4050" dirty="0"/>
          </a:p>
        </p:txBody>
      </p:sp>
      <p:sp>
        <p:nvSpPr>
          <p:cNvPr id="13" name="Text 1"/>
          <p:cNvSpPr/>
          <p:nvPr/>
        </p:nvSpPr>
        <p:spPr>
          <a:xfrm>
            <a:off x="714357" y="1050899"/>
            <a:ext cx="4447270" cy="2555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790" dirty="0">
                <a:solidFill>
                  <a:srgbClr val="808C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Sales team review • October 2026</a:t>
            </a:r>
            <a:endParaRPr lang="en-US" sz="1790" dirty="0"/>
          </a:p>
        </p:txBody>
      </p:sp>
      <p:sp>
        <p:nvSpPr>
          <p:cNvPr id="14" name="Text 2"/>
          <p:cNvSpPr/>
          <p:nvPr/>
        </p:nvSpPr>
        <p:spPr>
          <a:xfrm>
            <a:off x="6326029" y="1363628"/>
            <a:ext cx="309555" cy="1777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220" dirty="0">
                <a:solidFill>
                  <a:srgbClr val="1937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125</a:t>
            </a:r>
            <a:endParaRPr lang="en-US" sz="1220" dirty="0"/>
          </a:p>
        </p:txBody>
      </p:sp>
      <p:sp>
        <p:nvSpPr>
          <p:cNvPr id="15" name="Text 3"/>
          <p:cNvSpPr/>
          <p:nvPr/>
        </p:nvSpPr>
        <p:spPr>
          <a:xfrm>
            <a:off x="6315711" y="1808117"/>
            <a:ext cx="319873" cy="1777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270" dirty="0">
                <a:solidFill>
                  <a:srgbClr val="1A38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</a:t>
            </a:r>
            <a:endParaRPr lang="en-US" sz="1270" dirty="0"/>
          </a:p>
        </p:txBody>
      </p:sp>
      <p:sp>
        <p:nvSpPr>
          <p:cNvPr id="16" name="Text 4"/>
          <p:cNvSpPr/>
          <p:nvPr/>
        </p:nvSpPr>
        <p:spPr>
          <a:xfrm>
            <a:off x="1452526" y="2090685"/>
            <a:ext cx="4777462" cy="36670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20" dirty="0">
                <a:solidFill>
                  <a:srgbClr val="2B3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Revenue up 24% year over year</a:t>
            </a:r>
            <a:endParaRPr lang="en-US" sz="2020" dirty="0"/>
          </a:p>
        </p:txBody>
      </p:sp>
      <p:sp>
        <p:nvSpPr>
          <p:cNvPr id="17" name="Text 5"/>
          <p:cNvSpPr/>
          <p:nvPr/>
        </p:nvSpPr>
        <p:spPr>
          <a:xfrm>
            <a:off x="1444589" y="2993950"/>
            <a:ext cx="4860010" cy="3778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90" dirty="0">
                <a:solidFill>
                  <a:srgbClr val="2C36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1,200 new enterprise customers</a:t>
            </a:r>
            <a:endParaRPr lang="en-US" sz="2090" dirty="0"/>
          </a:p>
        </p:txBody>
      </p:sp>
      <p:sp>
        <p:nvSpPr>
          <p:cNvPr id="18" name="Text 6"/>
          <p:cNvSpPr/>
          <p:nvPr/>
        </p:nvSpPr>
        <p:spPr>
          <a:xfrm>
            <a:off x="7260250" y="3763868"/>
            <a:ext cx="227007" cy="2111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40" dirty="0">
                <a:solidFill>
                  <a:srgbClr val="0D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</a:t>
            </a:r>
            <a:endParaRPr lang="en-US" sz="1240" dirty="0"/>
          </a:p>
        </p:txBody>
      </p:sp>
      <p:sp>
        <p:nvSpPr>
          <p:cNvPr id="19" name="Text 7"/>
          <p:cNvSpPr/>
          <p:nvPr/>
        </p:nvSpPr>
        <p:spPr>
          <a:xfrm>
            <a:off x="8454020" y="3763868"/>
            <a:ext cx="268281" cy="2111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</a:t>
            </a:r>
            <a:endParaRPr lang="en-US" sz="1300" dirty="0"/>
          </a:p>
        </p:txBody>
      </p:sp>
      <p:sp>
        <p:nvSpPr>
          <p:cNvPr id="20" name="Text 8"/>
          <p:cNvSpPr/>
          <p:nvPr/>
        </p:nvSpPr>
        <p:spPr>
          <a:xfrm>
            <a:off x="9660490" y="3763868"/>
            <a:ext cx="268281" cy="2111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0D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</a:t>
            </a:r>
            <a:endParaRPr lang="en-US" sz="1300" dirty="0"/>
          </a:p>
        </p:txBody>
      </p:sp>
      <p:sp>
        <p:nvSpPr>
          <p:cNvPr id="21" name="Text 9"/>
          <p:cNvSpPr/>
          <p:nvPr/>
        </p:nvSpPr>
        <p:spPr>
          <a:xfrm>
            <a:off x="10864578" y="3763868"/>
            <a:ext cx="288918" cy="2111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D2B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</a:t>
            </a:r>
            <a:endParaRPr lang="en-US" sz="1400" dirty="0"/>
          </a:p>
        </p:txBody>
      </p:sp>
      <p:sp>
        <p:nvSpPr>
          <p:cNvPr id="22" name="Text 10"/>
          <p:cNvSpPr/>
          <p:nvPr/>
        </p:nvSpPr>
        <p:spPr>
          <a:xfrm>
            <a:off x="1444589" y="3917852"/>
            <a:ext cx="3002681" cy="30003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2030" dirty="0">
                <a:solidFill>
                  <a:srgbClr val="2A35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Churn down to 3.1%</a:t>
            </a:r>
            <a:endParaRPr lang="en-US" sz="2030" dirty="0"/>
          </a:p>
        </p:txBody>
      </p:sp>
      <p:sp>
        <p:nvSpPr>
          <p:cNvPr id="23" name="Text 11"/>
          <p:cNvSpPr/>
          <p:nvPr/>
        </p:nvSpPr>
        <p:spPr>
          <a:xfrm>
            <a:off x="11612272" y="6327617"/>
            <a:ext cx="103185" cy="15557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5B69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24" name="Text 12"/>
          <p:cNvSpPr/>
          <p:nvPr/>
        </p:nvSpPr>
        <p:spPr>
          <a:xfrm>
            <a:off x="714357" y="6324442"/>
            <a:ext cx="1661277" cy="17779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930" dirty="0">
                <a:solidFill>
                  <a:srgbClr val="5A67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Acme Corp. Confidential</a:t>
            </a:r>
            <a:endParaRPr lang="en-US" sz="9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LayerPSD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Q3 Growth Highlights (LayerPSD sample)</dc:title>
  <dc:subject>PptxGenJS Presentation</dc:subject>
  <dc:creator>PptxGenJS</dc:creator>
  <cp:lastModifiedBy>PptxGenJS</cp:lastModifiedBy>
  <cp:revision>1</cp:revision>
  <dcterms:created xsi:type="dcterms:W3CDTF">2026-10-14T11:04:48Z</dcterms:created>
  <dcterms:modified xsi:type="dcterms:W3CDTF">2026-10-14T11:04:48Z</dcterms:modified>
</cp:coreProperties>
</file>